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79025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0000FF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750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145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951"/>
          </a:xfrm>
          <a:prstGeom prst="rect">
            <a:avLst/>
          </a:prstGeom>
        </p:spPr>
        <p:txBody>
          <a:bodyPr vert="horz" lIns="93801" tIns="46901" rIns="93801" bIns="4690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951"/>
          </a:xfrm>
          <a:prstGeom prst="rect">
            <a:avLst/>
          </a:prstGeom>
        </p:spPr>
        <p:txBody>
          <a:bodyPr vert="horz" lIns="93801" tIns="46901" rIns="93801" bIns="46901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01" tIns="46901" rIns="93801" bIns="46901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1" y="4740037"/>
            <a:ext cx="5486400" cy="4490561"/>
          </a:xfrm>
          <a:prstGeom prst="rect">
            <a:avLst/>
          </a:prstGeom>
        </p:spPr>
        <p:txBody>
          <a:bodyPr vert="horz" lIns="93801" tIns="46901" rIns="93801" bIns="46901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3801" tIns="46901" rIns="93801" bIns="4690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3801" tIns="46901" rIns="93801" bIns="46901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33450" y="747713"/>
            <a:ext cx="4991100" cy="3743325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21/03/65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85797"/>
              </p:ext>
            </p:extLst>
          </p:nvPr>
        </p:nvGraphicFramePr>
        <p:xfrm>
          <a:off x="180184" y="1948146"/>
          <a:ext cx="2952328" cy="165307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017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เจ้าของห้องชุด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27457"/>
              </p:ext>
            </p:extLst>
          </p:nvPr>
        </p:nvGraphicFramePr>
        <p:xfrm>
          <a:off x="3396283" y="1031726"/>
          <a:ext cx="5634880" cy="2203688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634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- ธันวาคม  2564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44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 2565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088">
                <a:tc>
                  <a:txBody>
                    <a:bodyPr/>
                    <a:lstStyle/>
                    <a:p>
                      <a:pPr marL="0" marR="0" indent="0" algn="l" defTabSz="957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- กุมภาพันธ์   2565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008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2565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- มิถุนายน  2565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33640"/>
              </p:ext>
            </p:extLst>
          </p:nvPr>
        </p:nvGraphicFramePr>
        <p:xfrm>
          <a:off x="184498" y="3718178"/>
          <a:ext cx="4573565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573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:</a:t>
                      </a:r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                             </a:t>
                      </a:r>
                    </a:p>
                    <a:p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ระงับ</a:t>
                      </a:r>
                      <a:r>
                        <a:rPr lang="th-TH" sz="1500" b="1" dirty="0" err="1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การทำ</a:t>
                      </a:r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นิติกรรมที่ดิน</a:t>
                      </a: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377242"/>
              </p:ext>
            </p:extLst>
          </p:nvPr>
        </p:nvGraphicFramePr>
        <p:xfrm>
          <a:off x="4855046" y="4236593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มีนาคม  2565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683085" y="6346056"/>
            <a:ext cx="7658596" cy="404482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0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เทศบาลตำบลเขาฉกรรจ์ อำเภอเขาฉกรรจ์ จังหวัดสระแก้ว โทร 037-247210 ต่อ 18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154856" y="165579"/>
            <a:ext cx="6117734" cy="866147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กำหนดการชำระภาษีที่ดินและสิ่งปลูกสร้าง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พ.ศ.2565 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4" y="3718322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45126" y="-111309"/>
            <a:ext cx="2736304" cy="712258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0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จดหมายข่าว</a:t>
            </a:r>
          </a:p>
        </p:txBody>
      </p:sp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1C755088-B843-4363-93BD-C336B26B9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31" y="403908"/>
            <a:ext cx="1514475" cy="150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291</Words>
  <Application>Microsoft Office PowerPoint</Application>
  <PresentationFormat>นำเสนอทางหน้าจอ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Win10x64Bit</cp:lastModifiedBy>
  <cp:revision>103</cp:revision>
  <cp:lastPrinted>2022-03-21T04:15:11Z</cp:lastPrinted>
  <dcterms:created xsi:type="dcterms:W3CDTF">2020-10-22T06:21:09Z</dcterms:created>
  <dcterms:modified xsi:type="dcterms:W3CDTF">2022-03-21T04:45:38Z</dcterms:modified>
</cp:coreProperties>
</file>